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5F8D4-0AC1-4B7A-9DCF-4C7B582BF24B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55215-B6BC-474F-A9B9-E42CDFC78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55215-B6BC-474F-A9B9-E42CDFC789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3271-C2BA-4337-84D7-1E396C9818E5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FC2879-5AF7-40D9-AC52-C193275E1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3271-C2BA-4337-84D7-1E396C9818E5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2879-5AF7-40D9-AC52-C193275E1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3271-C2BA-4337-84D7-1E396C9818E5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2879-5AF7-40D9-AC52-C193275E1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C73271-C2BA-4337-84D7-1E396C9818E5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2FC2879-5AF7-40D9-AC52-C193275E1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3271-C2BA-4337-84D7-1E396C9818E5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2879-5AF7-40D9-AC52-C193275E1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3271-C2BA-4337-84D7-1E396C9818E5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2879-5AF7-40D9-AC52-C193275E1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2879-5AF7-40D9-AC52-C193275E1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3271-C2BA-4337-84D7-1E396C9818E5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3271-C2BA-4337-84D7-1E396C9818E5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2879-5AF7-40D9-AC52-C193275E1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3271-C2BA-4337-84D7-1E396C9818E5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2879-5AF7-40D9-AC52-C193275E1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C73271-C2BA-4337-84D7-1E396C9818E5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FC2879-5AF7-40D9-AC52-C193275E1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3271-C2BA-4337-84D7-1E396C9818E5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FC2879-5AF7-40D9-AC52-C193275E1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C73271-C2BA-4337-84D7-1E396C9818E5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2FC2879-5AF7-40D9-AC52-C193275E1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877272"/>
            <a:ext cx="1584176" cy="449276"/>
          </a:xfrm>
        </p:spPr>
        <p:txBody>
          <a:bodyPr/>
          <a:lstStyle/>
          <a:p>
            <a:r>
              <a:rPr lang="ru-RU" dirty="0" smtClean="0"/>
              <a:t>2015 год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Дошкольникам о войне. Великая Отечественная Война</a:t>
            </a:r>
            <a:endParaRPr lang="ru-RU" dirty="0"/>
          </a:p>
        </p:txBody>
      </p:sp>
      <p:pic>
        <p:nvPicPr>
          <p:cNvPr id="49154" name="Picture 2" descr="Сайт юнармейского клуба &quot;Байгуловец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73016"/>
            <a:ext cx="3024336" cy="2367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303468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ПОМОЩЬ ТЫЛА</a:t>
            </a:r>
            <a:endParaRPr lang="ru-RU" dirty="0"/>
          </a:p>
        </p:txBody>
      </p:sp>
      <p:pic>
        <p:nvPicPr>
          <p:cNvPr id="63490" name="Picture 2" descr="Дошкольникам о войне. Великая Отечественная Вой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0648"/>
            <a:ext cx="4794891" cy="6436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345638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 ПЕРЕДОВОЙ</a:t>
            </a:r>
            <a:endParaRPr lang="ru-RU" dirty="0"/>
          </a:p>
        </p:txBody>
      </p:sp>
      <p:pic>
        <p:nvPicPr>
          <p:cNvPr id="62466" name="Picture 2" descr="Дошкольникам о войне. Великая Отечественная Вой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660898" cy="649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690864" cy="1008112"/>
          </a:xfrm>
        </p:spPr>
        <p:txBody>
          <a:bodyPr/>
          <a:lstStyle/>
          <a:p>
            <a:r>
              <a:rPr lang="ru-RU" b="1" dirty="0" smtClean="0"/>
              <a:t>ПАРАД ПОБЕДЫ</a:t>
            </a:r>
            <a:endParaRPr lang="ru-RU" dirty="0"/>
          </a:p>
        </p:txBody>
      </p:sp>
      <p:pic>
        <p:nvPicPr>
          <p:cNvPr id="61442" name="Picture 2" descr="Дошкольникам о войне. Великая Отечественная Вой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118202" cy="5107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302433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ВЗЯТИЕ БЕРЛИНА</a:t>
            </a:r>
            <a:endParaRPr lang="ru-RU" dirty="0"/>
          </a:p>
        </p:txBody>
      </p:sp>
      <p:pic>
        <p:nvPicPr>
          <p:cNvPr id="64514" name="Picture 2" descr="Дошкольникам о войне. Великая Отечественная Вой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654057" cy="644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2232248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ДЕТИ И </a:t>
            </a:r>
            <a:br>
              <a:rPr lang="ru-RU" b="1" dirty="0" smtClean="0"/>
            </a:br>
            <a:r>
              <a:rPr lang="ru-RU" b="1" dirty="0" smtClean="0"/>
              <a:t>ВОЙНА</a:t>
            </a:r>
            <a:endParaRPr lang="ru-RU" dirty="0"/>
          </a:p>
        </p:txBody>
      </p:sp>
      <p:pic>
        <p:nvPicPr>
          <p:cNvPr id="1026" name="Picture 2" descr="Дошкольникам о войне. Великая Отечественная Вой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4"/>
            <a:ext cx="4383847" cy="5924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296267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НАГРАДЫ ПОБЕДЫ </a:t>
            </a:r>
            <a:endParaRPr lang="ru-RU" dirty="0"/>
          </a:p>
        </p:txBody>
      </p:sp>
      <p:pic>
        <p:nvPicPr>
          <p:cNvPr id="52226" name="Picture 2" descr="Дошкольникам о войне. Великая Отечественная Вой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2656"/>
            <a:ext cx="4930928" cy="6134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3250704" cy="19392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БОМБЕЖКА, АВИАНАЛЕТ, БЛОКАДА</a:t>
            </a:r>
            <a:endParaRPr lang="ru-RU" dirty="0"/>
          </a:p>
        </p:txBody>
      </p:sp>
      <p:pic>
        <p:nvPicPr>
          <p:cNvPr id="55298" name="Picture 2" descr="Дошкольникам о войне. Великая Отечественная Вой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2656"/>
            <a:ext cx="4511661" cy="620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4114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МЕДИЦИНСКАЯ СЛУЖБА</a:t>
            </a:r>
            <a:endParaRPr lang="ru-RU" dirty="0"/>
          </a:p>
        </p:txBody>
      </p:sp>
      <p:pic>
        <p:nvPicPr>
          <p:cNvPr id="56322" name="Picture 2" descr="Дошкольникам о войне. Великая Отечественная Вой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02746"/>
            <a:ext cx="4560087" cy="636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420888"/>
            <a:ext cx="3923928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РЕШИТЕЛЬНЫЙ</a:t>
            </a:r>
            <a:r>
              <a:rPr lang="ru-RU" b="1" dirty="0" smtClean="0"/>
              <a:t> БОЙ</a:t>
            </a:r>
            <a:endParaRPr lang="ru-RU" dirty="0"/>
          </a:p>
        </p:txBody>
      </p:sp>
      <p:pic>
        <p:nvPicPr>
          <p:cNvPr id="57346" name="Picture 2" descr="Дошкольникам о войне. Великая Отечественная Вой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4926697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3754760" cy="1219200"/>
          </a:xfrm>
        </p:spPr>
        <p:txBody>
          <a:bodyPr/>
          <a:lstStyle/>
          <a:p>
            <a:r>
              <a:rPr lang="ru-RU" b="1" dirty="0" smtClean="0"/>
              <a:t>ПАРТИЗАНЫ</a:t>
            </a:r>
            <a:endParaRPr lang="ru-RU" dirty="0"/>
          </a:p>
        </p:txBody>
      </p:sp>
      <p:pic>
        <p:nvPicPr>
          <p:cNvPr id="58370" name="Picture 2" descr="Дошкольникам о войне. Великая Отечественная Вой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9420"/>
            <a:ext cx="4587450" cy="6370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2304256" cy="12912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ВЕЩИ ВОЙНЫ</a:t>
            </a:r>
            <a:endParaRPr lang="ru-RU" dirty="0"/>
          </a:p>
        </p:txBody>
      </p:sp>
      <p:sp>
        <p:nvSpPr>
          <p:cNvPr id="59394" name="AutoShape 2" descr="Дошкольникам о войне. Великая Отечественная Войн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396" name="Picture 4" descr="Дошкольникам о войне. Великая Отечественная Вой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5146322" cy="6383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296267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ОРУЖИЕ ПОБЕДЫ</a:t>
            </a:r>
            <a:endParaRPr lang="ru-RU" dirty="0"/>
          </a:p>
        </p:txBody>
      </p:sp>
      <p:pic>
        <p:nvPicPr>
          <p:cNvPr id="60418" name="Picture 2" descr="Дошкольникам о войне. Великая Отечественная Вой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4965942" cy="6376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</TotalTime>
  <Words>36</Words>
  <Application>Microsoft Office PowerPoint</Application>
  <PresentationFormat>Экран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Дошкольникам о войне. Великая Отечественная Война</vt:lpstr>
      <vt:lpstr>ДЕТИ И  ВОЙНА</vt:lpstr>
      <vt:lpstr>НАГРАДЫ ПОБЕДЫ </vt:lpstr>
      <vt:lpstr>БОМБЕЖКА, АВИАНАЛЕТ, БЛОКАДА</vt:lpstr>
      <vt:lpstr>МЕДИЦИНСКАЯ СЛУЖБА</vt:lpstr>
      <vt:lpstr>РЕШИТЕЛЬНЫЙ БОЙ</vt:lpstr>
      <vt:lpstr>ПАРТИЗАНЫ</vt:lpstr>
      <vt:lpstr>ВЕЩИ ВОЙНЫ</vt:lpstr>
      <vt:lpstr>ОРУЖИЕ ПОБЕДЫ</vt:lpstr>
      <vt:lpstr>ПОМОЩЬ ТЫЛА</vt:lpstr>
      <vt:lpstr>НА ПЕРЕДОВОЙ</vt:lpstr>
      <vt:lpstr>ПАРАД ПОБЕДЫ</vt:lpstr>
      <vt:lpstr>ВЗЯТИЕ БЕРЛИНА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Дошкольникам о войне. Великая Отечественная Война</dc:title>
  <dc:creator>User</dc:creator>
  <cp:lastModifiedBy>User</cp:lastModifiedBy>
  <cp:revision>7</cp:revision>
  <dcterms:created xsi:type="dcterms:W3CDTF">2015-02-09T18:05:22Z</dcterms:created>
  <dcterms:modified xsi:type="dcterms:W3CDTF">2017-09-28T06:07:07Z</dcterms:modified>
</cp:coreProperties>
</file>